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xlsx"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4.jpeg" ContentType="image/jpeg"/>
  <Override PartName="/ppt/media/slide_7/image4.jpeg" ContentType="image/jpeg"/>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tags/slide_9/tag4.xml" ContentType="application/vnd.openxmlformats-officedocument.presentationml.tags+xml"/>
  <Override PartName="/ppt/tags/slide_9/tag3.xml" ContentType="application/vnd.openxmlformats-officedocument.presentationml.tags+xml"/>
  <Override PartName="/ppt/drawings/slide_9/drawing1.xml" ContentType="application/vnd.openxmlformats-officedocument.drawingml.chartshapes+xml"/>
  <Override PartName="/ppt/charts/slide_10/chart3.xml" ContentType="application/vnd.openxmlformats-officedocument.drawingml.chart+xml"/>
  <Override PartName="/ppt/tags/slide_10/tag6.xml" ContentType="application/vnd.openxmlformats-officedocument.presentationml.tags+xml"/>
  <Override PartName="/ppt/tags/slide_10/tag5.xml" ContentType="application/vnd.openxmlformats-officedocument.presentationml.tags+xml"/>
  <Override PartName="/ppt/drawings/slide_10/drawing2.xml" ContentType="application/vnd.openxmlformats-officedocument.drawingml.chartshapes+xml"/>
  <Override PartName="/ppt/charts/slide_11/chart4.xml" ContentType="application/vnd.openxmlformats-officedocument.drawingml.chart+xml"/>
  <Override PartName="/ppt/tags/slide_11/tag8.xml" ContentType="application/vnd.openxmlformats-officedocument.presentationml.tags+xml"/>
  <Override PartName="/ppt/tags/slide_11/tag7.xml" ContentType="application/vnd.openxmlformats-officedocument.presentationml.tags+xml"/>
  <Override PartName="/ppt/drawings/slide_11/drawing3.xml" ContentType="application/vnd.openxmlformats-officedocument.drawingml.chartshapes+xml"/>
  <Override PartName="/ppt/charts/slide_12/chart5.xml" ContentType="application/vnd.openxmlformats-officedocument.drawingml.chart+xml"/>
  <Override PartName="/ppt/tags/slide_12/tag10.xml" ContentType="application/vnd.openxmlformats-officedocument.presentationml.tags+xml"/>
  <Override PartName="/ppt/tags/slide_12/tag9.xml" ContentType="application/vnd.openxmlformats-officedocument.presentationml.tags+xml"/>
  <Override PartName="/ppt/drawings/slide_12/drawing4.xml" ContentType="application/vnd.openxmlformats-officedocument.drawingml.chartshapes+xml"/>
  <Override PartName="/ppt/charts/slide_13/chart6.xml" ContentType="application/vnd.openxmlformats-officedocument.drawingml.chart+xml"/>
  <Override PartName="/ppt/tags/slide_13/tag12.xml" ContentType="application/vnd.openxmlformats-officedocument.presentationml.tags+xml"/>
  <Override PartName="/ppt/tags/slide_13/tag11.xml" ContentType="application/vnd.openxmlformats-officedocument.presentationml.tags+xml"/>
  <Override PartName="/ppt/drawings/slide_13/drawing5.xml" ContentType="application/vnd.openxmlformats-officedocument.drawingml.chartshapes+xml"/>
  <Override PartName="/ppt/charts/slide_14/chart7.xml" ContentType="application/vnd.openxmlformats-officedocument.drawingml.chart+xml"/>
  <Override PartName="/ppt/tags/slide_14/tag14.xml" ContentType="application/vnd.openxmlformats-officedocument.presentationml.tags+xml"/>
  <Override PartName="/ppt/tags/slide_14/tag13.xml" ContentType="application/vnd.openxmlformats-officedocument.presentationml.tags+xml"/>
  <Override PartName="/ppt/drawings/slide_14/drawing6.xml" ContentType="application/vnd.openxmlformats-officedocument.drawingml.chartshapes+xml"/>
  <Override PartName="/ppt/charts/slide_15/chart8.xml" ContentType="application/vnd.openxmlformats-officedocument.drawingml.chart+xml"/>
  <Override PartName="/ppt/tags/slide_15/tag16.xml" ContentType="application/vnd.openxmlformats-officedocument.presentationml.tags+xml"/>
  <Override PartName="/ppt/tags/slide_15/tag15.xml" ContentType="application/vnd.openxmlformats-officedocument.presentationml.tags+xml"/>
  <Override PartName="/ppt/drawings/slide_15/drawing7.xml" ContentType="application/vnd.openxmlformats-officedocument.drawingml.chartshapes+xml"/>
  <Override PartName="/ppt/charts/slide_16/chart9.xml" ContentType="application/vnd.openxmlformats-officedocument.drawingml.chart+xml"/>
  <Override PartName="/ppt/tags/slide_16/tag18.xml" ContentType="application/vnd.openxmlformats-officedocument.presentationml.tags+xml"/>
  <Override PartName="/ppt/tags/slide_16/tag17.xml" ContentType="application/vnd.openxmlformats-officedocument.presentationml.tags+xml"/>
  <Override PartName="/ppt/drawings/slide_16/drawing8.xml" ContentType="application/vnd.openxmlformats-officedocument.drawingml.chartshapes+xml"/>
  <Override PartName="/ppt/charts/slide_17/chart10.xml" ContentType="application/vnd.openxmlformats-officedocument.drawingml.chart+xml"/>
  <Override PartName="/ppt/tags/slide_17/tag20.xml" ContentType="application/vnd.openxmlformats-officedocument.presentationml.tags+xml"/>
  <Override PartName="/ppt/tags/slide_17/tag19.xml" ContentType="application/vnd.openxmlformats-officedocument.presentationml.tags+xml"/>
  <Override PartName="/ppt/drawings/slide_17/drawing9.xml" ContentType="application/vnd.openxmlformats-officedocument.drawingml.chartshapes+xml"/>
  <Override PartName="/ppt/charts/slide_18/chart11.xml" ContentType="application/vnd.openxmlformats-officedocument.drawingml.chart+xml"/>
  <Override PartName="/ppt/tags/slide_18/tag22.xml" ContentType="application/vnd.openxmlformats-officedocument.presentationml.tags+xml"/>
  <Override PartName="/ppt/tags/slide_18/tag21.xml" ContentType="application/vnd.openxmlformats-officedocument.presentationml.tags+xml"/>
  <Override PartName="/ppt/drawings/slide_18/drawing10.xml" ContentType="application/vnd.openxmlformats-officedocument.drawingml.chartshapes+xml"/>
  <Override PartName="/ppt/media/slide_20/image5.jpeg" ContentType="image/jpeg"/>
  <Override PartName="/ppt/charts/slide_20/chart12.xml" ContentType="application/vnd.openxmlformats-officedocument.drawingml.chart+xml"/>
  <Override PartName="/ppt/media/slide_21/image6.jpeg" ContentType="image/jpeg"/>
  <Override PartName="/ppt/charts/slide_21/chart13.xml" ContentType="application/vnd.openxmlformats-officedocument.drawingml.chart+xml"/>
  <Override PartName="/ppt/media/slide_22/image7.jpeg" ContentType="image/jpeg"/>
  <Override PartName="/ppt/charts/slide_22/chart14.xml" ContentType="application/vnd.openxmlformats-officedocument.drawingml.chart+xml"/>
  <Override PartName="/ppt/media/slide_23/image8.jpeg" ContentType="image/jpeg"/>
  <Override PartName="/ppt/charts/slide_23/chart15.xml" ContentType="application/vnd.openxmlformats-officedocument.drawingml.chart+xml"/>
  <Override PartName="/ppt/media/slide_24/image9.jpeg" ContentType="image/jpeg"/>
  <Override PartName="/ppt/charts/slide_24/chart16.xml" ContentType="application/vnd.openxmlformats-officedocument.drawingml.chart+xml"/>
  <Override PartName="/ppt/media/slide_25/image10.jpeg" ContentType="image/jpeg"/>
  <Override PartName="/ppt/charts/slide_25/chart17.xml" ContentType="application/vnd.openxmlformats-officedocument.drawingml.chart+xml"/>
  <Override PartName="/ppt/media/slide_26/image11.jpeg" ContentType="image/jpeg"/>
  <Override PartName="/ppt/charts/slide_26/chart18.xml" ContentType="application/vnd.openxmlformats-officedocument.drawingml.chart+xml"/>
  <Override PartName="/ppt/media/slide_27/image12.jpeg" ContentType="image/jpeg"/>
  <Override PartName="/ppt/charts/slide_27/chart19.xml" ContentType="application/vnd.openxmlformats-officedocument.drawingml.chart+xml"/>
  <Override PartName="/ppt/media/slide_28/image13.jpeg" ContentType="image/jpeg"/>
  <Override PartName="/ppt/charts/slide_28/chart20.xml" ContentType="application/vnd.openxmlformats-officedocument.drawingml.chart+xml"/>
  <Override PartName="/ppt/media/slide_29/image14.jpeg" ContentType="image/jpeg"/>
  <Override PartName="/ppt/charts/slide_29/chart21.xml" ContentType="application/vnd.openxmlformats-officedocument.drawingml.chart+xml"/>
  <Override PartName="/ppt/media/slide_30/image15.jpeg" ContentType="image/jpeg"/>
  <Override PartName="/ppt/charts/slide_30/chart22.xml" ContentType="application/vnd.openxmlformats-officedocument.drawingml.chart+xml"/>
  <Override PartName="/ppt/media/slide_31/image16.jpeg" ContentType="image/jpeg"/>
  <Override PartName="/ppt/charts/slide_31/chart23.xml" ContentType="application/vnd.openxmlformats-officedocument.drawingml.chart+xml"/>
  <Override PartName="/ppt/media/slide_32/image17.jpeg" ContentType="image/jpeg"/>
  <Override PartName="/ppt/charts/slide_32/chart24.xml" ContentType="application/vnd.openxmlformats-officedocument.drawingml.chart+xml"/>
  <Override PartName="/ppt/media/slide_33/image18.jpeg" ContentType="image/jpeg"/>
  <Override PartName="/ppt/charts/slide_33/chart25.xml" ContentType="application/vnd.openxmlformats-officedocument.drawingml.chart+xml"/>
  <Override PartName="/ppt/media/slide_34/image19.jpeg" ContentType="image/jpeg"/>
  <Override PartName="/ppt/charts/slide_34/chart26.xml" ContentType="application/vnd.openxmlformats-officedocument.drawingml.chart+xml"/>
  <Override PartName="/ppt/media/slide_36/image4.jpeg" ContentType="image/jpeg"/>
  <Override PartName="/ppt/charts/slide_37/chart1.xml" ContentType="application/vnd.openxmlformats-officedocument.drawingml.chart+xml"/>
  <Override PartName="/ppt/charts/slide_38/chart2.xml" ContentType="application/vnd.openxmlformats-officedocument.drawingml.chart+xml"/>
  <Override PartName="/ppt/charts/slide_39/chart3.xml" ContentType="application/vnd.openxmlformats-officedocument.drawingml.chart+xml"/>
  <Override PartName="/ppt/theme/slide_40/themeOverride1.xml" ContentType="application/vnd.openxmlformats-officedocument.themeOverride+xml"/>
  <Override PartName="/ppt/charts/slide_40/chart4.xml" ContentType="application/vnd.openxmlformats-officedocument.drawingml.chart+xml"/>
  <Override PartName="/ppt/theme/slide_41/themeOverride2.xml" ContentType="application/vnd.openxmlformats-officedocument.themeOverride+xml"/>
  <Override PartName="/ppt/charts/slide_41/chart5.xml" ContentType="application/vnd.openxmlformats-officedocument.drawingml.chart+xml"/>
  <Override PartName="/ppt/theme/slide_42/themeOverride3.xml" ContentType="application/vnd.openxmlformats-officedocument.themeOverride+xml"/>
  <Override PartName="/ppt/charts/slide_42/chart6.xml" ContentType="application/vnd.openxmlformats-officedocument.drawingml.chart+xml"/>
  <Override PartName="/ppt/theme/slide_43/themeOverride4.xml" ContentType="application/vnd.openxmlformats-officedocument.themeOverride+xml"/>
  <Override PartName="/ppt/charts/slide_43/chart7.xml" ContentType="application/vnd.openxmlformats-officedocument.drawingml.chart+xml"/>
  <Override PartName="/ppt/theme/slide_44/themeOverride5.xml" ContentType="application/vnd.openxmlformats-officedocument.themeOverride+xml"/>
  <Override PartName="/ppt/charts/slide_44/chart8.xml" ContentType="application/vnd.openxmlformats-officedocument.drawingml.chart+xml"/>
  <Override PartName="/ppt/theme/slide_45/themeOverride6.xml" ContentType="application/vnd.openxmlformats-officedocument.themeOverride+xml"/>
  <Override PartName="/ppt/charts/slide_45/chart9.xml" ContentType="application/vnd.openxmlformats-officedocument.drawingml.chart+xml"/>
  <Override PartName="/ppt/theme/slide_46/themeOverride7.xml" ContentType="application/vnd.openxmlformats-officedocument.themeOverride+xml"/>
  <Override PartName="/ppt/charts/slide_46/chart10.xml" ContentType="application/vnd.openxmlformats-officedocument.drawingml.chart+xml"/>
  <Override PartName="/ppt/theme/slide_47/themeOverride8.xml" ContentType="application/vnd.openxmlformats-officedocument.themeOverride+xml"/>
  <Override PartName="/ppt/charts/slide_4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Lst>
  <p:notesMasterIdLst>
    <p:notesMasterId r:id="rId2"/>
  </p:notesMasterIdLst>
  <p:sldIdLst>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
<Relationship Id="rId2" Type="http://schemas.openxmlformats.org/officeDocument/2006/relationships/notesMaster" Target="notesMasters/notesMaster1.xml"/>
<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56" Type="http://schemas.openxmlformats.org/officeDocument/2006/relationships/customXml" Target="../customXml/item1.xml"/>
  <Relationship Id="rId57" Type="http://schemas.openxmlformats.org/officeDocument/2006/relationships/customXml" Target="../customXml/item2.xml"/>
  <Relationship Id="rId58"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2" Type="http://schemas.openxmlformats.org/officeDocument/2006/relationships/chartUserShapes" Target="../../drawings/slide_10/drawing2.xml"/><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1/_rels/chart4.xml.rels><?xml version="1.0" encoding="UTF-8" standalone="yes"?>
<Relationships xmlns="http://schemas.openxmlformats.org/package/2006/relationships"><Relationship Id="rId2" Type="http://schemas.openxmlformats.org/officeDocument/2006/relationships/chartUserShapes" Target="../../drawings/slide_11/drawing3.xml"/><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2/_rels/chart5.xml.rels><?xml version="1.0" encoding="UTF-8" standalone="yes"?>
<Relationships xmlns="http://schemas.openxmlformats.org/package/2006/relationships"><Relationship Id="rId2" Type="http://schemas.openxmlformats.org/officeDocument/2006/relationships/chartUserShapes" Target="../../drawings/slide_12/drawing4.xml"/><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3/_rels/chart6.xml.rels><?xml version="1.0" encoding="UTF-8" standalone="yes"?>
<Relationships xmlns="http://schemas.openxmlformats.org/package/2006/relationships"><Relationship Id="rId2" Type="http://schemas.openxmlformats.org/officeDocument/2006/relationships/chartUserShapes" Target="../../drawings/slide_13/drawing5.xml"/><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4/_rels/chart7.xml.rels><?xml version="1.0" encoding="UTF-8" standalone="yes"?>
<Relationships xmlns="http://schemas.openxmlformats.org/package/2006/relationships"><Relationship Id="rId2" Type="http://schemas.openxmlformats.org/officeDocument/2006/relationships/chartUserShapes" Target="../../drawings/slide_14/drawing6.xml"/><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5/_rels/chart8.xml.rels><?xml version="1.0" encoding="UTF-8" standalone="yes"?>
<Relationships xmlns="http://schemas.openxmlformats.org/package/2006/relationships"><Relationship Id="rId2" Type="http://schemas.openxmlformats.org/officeDocument/2006/relationships/chartUserShapes" Target="../../drawings/slide_15/drawing7.xml"/><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6/_rels/chart9.xml.rels><?xml version="1.0" encoding="UTF-8" standalone="yes"?>
<Relationships xmlns="http://schemas.openxmlformats.org/package/2006/relationships"><Relationship Id="rId2" Type="http://schemas.openxmlformats.org/officeDocument/2006/relationships/chartUserShapes" Target="../../drawings/slide_16/drawing8.xml"/><Relationship Id="rId1" Type="http://schemas.openxmlformats.org/officeDocument/2006/relationships/package" Target="../../embeddings/slide_16/Microsoft_Office_Excel_Worksheet9.xlsx"/></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7/_rels/chart10.xml.rels><?xml version="1.0" encoding="UTF-8" standalone="yes"?>
<Relationships xmlns="http://schemas.openxmlformats.org/package/2006/relationships"><Relationship Id="rId2" Type="http://schemas.openxmlformats.org/officeDocument/2006/relationships/chartUserShapes" Target="../../drawings/slide_17/drawing9.xml"/><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18/_rels/chart11.xml.rels><?xml version="1.0" encoding="UTF-8" standalone="yes"?>
<Relationships xmlns="http://schemas.openxmlformats.org/package/2006/relationships"><Relationship Id="rId2" Type="http://schemas.openxmlformats.org/officeDocument/2006/relationships/chartUserShapes" Target="../../drawings/slide_18/drawing10.xml"/><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0/_rels/chart12.xml.rels><?xml version="1.0" encoding="UTF-8" standalone="yes"?>
<Relationships xmlns="http://schemas.openxmlformats.org/package/2006/relationships"><Relationship Id="rId1" Type="http://schemas.openxmlformats.org/officeDocument/2006/relationships/package" Target="../../embeddings/slide_20/Microsoft_Office_Excel_Worksheet12.xlsx"/></Relationships>
</file>

<file path=ppt/charts/slide_20/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13.xml.rels><?xml version="1.0" encoding="UTF-8" standalone="yes"?>
<Relationships xmlns="http://schemas.openxmlformats.org/package/2006/relationships"><Relationship Id="rId1" Type="http://schemas.openxmlformats.org/officeDocument/2006/relationships/package" Target="../../embeddings/slide_21/Microsoft_Office_Excel_Worksheet13.xlsx"/></Relationships>
</file>

<file path=ppt/charts/slide_21/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14.xml.rels><?xml version="1.0" encoding="UTF-8" standalone="yes"?>
<Relationships xmlns="http://schemas.openxmlformats.org/package/2006/relationships"><Relationship Id="rId1" Type="http://schemas.openxmlformats.org/officeDocument/2006/relationships/package" Target="../../embeddings/slide_22/Microsoft_Office_Excel_Worksheet14.xlsx"/></Relationships>
</file>

<file path=ppt/charts/slide_22/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15.xml.rels><?xml version="1.0" encoding="UTF-8" standalone="yes"?>
<Relationships xmlns="http://schemas.openxmlformats.org/package/2006/relationships"><Relationship Id="rId1" Type="http://schemas.openxmlformats.org/officeDocument/2006/relationships/package" Target="../../embeddings/slide_23/Microsoft_Office_Excel_Worksheet15.xlsx"/></Relationships>
</file>

<file path=ppt/charts/slide_23/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4/_rels/chart16.xml.rels><?xml version="1.0" encoding="UTF-8" standalone="yes"?>
<Relationships xmlns="http://schemas.openxmlformats.org/package/2006/relationships"><Relationship Id="rId1" Type="http://schemas.openxmlformats.org/officeDocument/2006/relationships/package" Target="../../embeddings/slide_24/Microsoft_Office_Excel_Worksheet16.xlsx"/></Relationships>
</file>

<file path=ppt/charts/slide_24/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5/_rels/chart17.xml.rels><?xml version="1.0" encoding="UTF-8" standalone="yes"?>
<Relationships xmlns="http://schemas.openxmlformats.org/package/2006/relationships"><Relationship Id="rId1" Type="http://schemas.openxmlformats.org/officeDocument/2006/relationships/package" Target="../../embeddings/slide_25/Microsoft_Office_Excel_Worksheet17.xlsx"/></Relationships>
</file>

<file path=ppt/charts/slide_25/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6/_rels/chart18.xml.rels><?xml version="1.0" encoding="UTF-8" standalone="yes"?>
<Relationships xmlns="http://schemas.openxmlformats.org/package/2006/relationships"><Relationship Id="rId1" Type="http://schemas.openxmlformats.org/officeDocument/2006/relationships/package" Target="../../embeddings/slide_26/Microsoft_Office_Excel_Worksheet18.xlsx"/></Relationships>
</file>

<file path=ppt/charts/slide_26/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7/_rels/chart19.xml.rels><?xml version="1.0" encoding="UTF-8" standalone="yes"?>
<Relationships xmlns="http://schemas.openxmlformats.org/package/2006/relationships"><Relationship Id="rId1" Type="http://schemas.openxmlformats.org/officeDocument/2006/relationships/package" Target="../../embeddings/slide_27/Microsoft_Office_Excel_Worksheet19.xlsx"/></Relationships>
</file>

<file path=ppt/charts/slide_27/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8/_rels/chart20.xml.rels><?xml version="1.0" encoding="UTF-8" standalone="yes"?>
<Relationships xmlns="http://schemas.openxmlformats.org/package/2006/relationships"><Relationship Id="rId1" Type="http://schemas.openxmlformats.org/officeDocument/2006/relationships/package" Target="../../embeddings/slide_28/Microsoft_Office_Excel_Worksheet20.xlsx"/></Relationships>
</file>

<file path=ppt/charts/slide_28/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29/_rels/chart21.xml.rels><?xml version="1.0" encoding="UTF-8" standalone="yes"?>
<Relationships xmlns="http://schemas.openxmlformats.org/package/2006/relationships"><Relationship Id="rId1" Type="http://schemas.openxmlformats.org/officeDocument/2006/relationships/package" Target="../../embeddings/slide_29/Microsoft_Office_Excel_Worksheet21.xlsx"/></Relationships>
</file>

<file path=ppt/charts/slide_29/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0/_rels/chart22.xml.rels><?xml version="1.0" encoding="UTF-8" standalone="yes"?>
<Relationships xmlns="http://schemas.openxmlformats.org/package/2006/relationships"><Relationship Id="rId1" Type="http://schemas.openxmlformats.org/officeDocument/2006/relationships/package" Target="../../embeddings/slide_30/Microsoft_Office_Excel_Worksheet22.xlsx"/></Relationships>
</file>

<file path=ppt/charts/slide_30/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1/_rels/chart23.xml.rels><?xml version="1.0" encoding="UTF-8" standalone="yes"?>
<Relationships xmlns="http://schemas.openxmlformats.org/package/2006/relationships"><Relationship Id="rId1" Type="http://schemas.openxmlformats.org/officeDocument/2006/relationships/package" Target="../../embeddings/slide_31/Microsoft_Office_Excel_Worksheet23.xlsx"/></Relationships>
</file>

<file path=ppt/charts/slide_31/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2/_rels/chart24.xml.rels><?xml version="1.0" encoding="UTF-8" standalone="yes"?>
<Relationships xmlns="http://schemas.openxmlformats.org/package/2006/relationships"><Relationship Id="rId1" Type="http://schemas.openxmlformats.org/officeDocument/2006/relationships/package" Target="../../embeddings/slide_32/Microsoft_Office_Excel_Worksheet24.xlsx"/></Relationships>
</file>

<file path=ppt/charts/slide_32/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3/_rels/chart25.xml.rels><?xml version="1.0" encoding="UTF-8" standalone="yes"?>
<Relationships xmlns="http://schemas.openxmlformats.org/package/2006/relationships"><Relationship Id="rId1" Type="http://schemas.openxmlformats.org/officeDocument/2006/relationships/package" Target="../../embeddings/slide_33/Microsoft_Office_Excel_Worksheet25.xlsx"/></Relationships>
</file>

<file path=ppt/charts/slide_33/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4/_rels/chart26.xml.rels><?xml version="1.0" encoding="UTF-8" standalone="yes"?>
<Relationships xmlns="http://schemas.openxmlformats.org/package/2006/relationships"><Relationship Id="rId1" Type="http://schemas.openxmlformats.org/officeDocument/2006/relationships/package" Target="../../embeddings/slide_34/Microsoft_Office_Excel_Worksheet26.xlsx"/></Relationships>
</file>

<file path=ppt/charts/slide_34/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7/_rels/chart1.xml.rels><?xml version="1.0" encoding="UTF-8" standalone="yes"?>
<Relationships xmlns="http://schemas.openxmlformats.org/package/2006/relationships"><Relationship Id="rId1" Type="http://schemas.openxmlformats.org/officeDocument/2006/relationships/package" Target="../../embeddings/slide_37/Microsoft_Office_Excel_Worksheet1.xlsx"/></Relationships>
</file>

<file path=ppt/charts/slide_3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8/_rels/chart2.xml.rels><?xml version="1.0" encoding="UTF-8" standalone="yes"?>
<Relationships xmlns="http://schemas.openxmlformats.org/package/2006/relationships"><Relationship Id="rId1" Type="http://schemas.openxmlformats.org/officeDocument/2006/relationships/package" Target="../../embeddings/slide_38/Microsoft_Office_Excel_Worksheet2.xlsx"/></Relationships>
</file>

<file path=ppt/charts/slide_3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3.xml.rels><?xml version="1.0" encoding="UTF-8" standalone="yes"?>
<Relationships xmlns="http://schemas.openxmlformats.org/package/2006/relationships"><Relationship Id="rId1" Type="http://schemas.openxmlformats.org/officeDocument/2006/relationships/package" Target="../../embeddings/slide_39/Microsoft_Office_Excel_Worksheet3.xlsx"/></Relationships>
</file>

<file path=ppt/charts/slide_3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4.xml.rels><?xml version="1.0" encoding="UTF-8" standalone="yes"?>
<Relationships xmlns="http://schemas.openxmlformats.org/package/2006/relationships"><Relationship Id="rId2" Type="http://schemas.openxmlformats.org/officeDocument/2006/relationships/package" Target="../../embeddings/slide_40/Microsoft_Office_Excel_Worksheet4.xlsx"/><Relationship Id="rId1" Type="http://schemas.openxmlformats.org/officeDocument/2006/relationships/themeOverride" Target="../../theme/slide_40/themeOverride1.xml"/></Relationships>
</file>

<file path=ppt/charts/slide_4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1/_rels/chart5.xml.rels><?xml version="1.0" encoding="UTF-8" standalone="yes"?>
<Relationships xmlns="http://schemas.openxmlformats.org/package/2006/relationships"><Relationship Id="rId2" Type="http://schemas.openxmlformats.org/officeDocument/2006/relationships/package" Target="../../embeddings/slide_41/Microsoft_Office_Excel_Worksheet5.xlsx"/><Relationship Id="rId1" Type="http://schemas.openxmlformats.org/officeDocument/2006/relationships/themeOverride" Target="../../theme/slide_41/themeOverride2.xml"/></Relationships>
</file>

<file path=ppt/charts/slide_4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2/_rels/chart6.xml.rels><?xml version="1.0" encoding="UTF-8" standalone="yes"?>
<Relationships xmlns="http://schemas.openxmlformats.org/package/2006/relationships"><Relationship Id="rId2" Type="http://schemas.openxmlformats.org/officeDocument/2006/relationships/package" Target="../../embeddings/slide_42/Microsoft_Office_Excel_Worksheet6.xlsx"/><Relationship Id="rId1" Type="http://schemas.openxmlformats.org/officeDocument/2006/relationships/themeOverride" Target="../../theme/slide_42/themeOverride3.xml"/></Relationships>
</file>

<file path=ppt/charts/slide_4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3/_rels/chart7.xml.rels><?xml version="1.0" encoding="UTF-8" standalone="yes"?>
<Relationships xmlns="http://schemas.openxmlformats.org/package/2006/relationships"><Relationship Id="rId2" Type="http://schemas.openxmlformats.org/officeDocument/2006/relationships/package" Target="../../embeddings/slide_43/Microsoft_Office_Excel_Worksheet7.xlsx"/><Relationship Id="rId1" Type="http://schemas.openxmlformats.org/officeDocument/2006/relationships/themeOverride" Target="../../theme/slide_43/themeOverride4.xml"/></Relationships>
</file>

<file path=ppt/charts/slide_4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4/_rels/chart8.xml.rels><?xml version="1.0" encoding="UTF-8" standalone="yes"?>
<Relationships xmlns="http://schemas.openxmlformats.org/package/2006/relationships"><Relationship Id="rId2" Type="http://schemas.openxmlformats.org/officeDocument/2006/relationships/package" Target="../../embeddings/slide_44/Microsoft_Office_Excel_Worksheet8.xlsx"/><Relationship Id="rId1" Type="http://schemas.openxmlformats.org/officeDocument/2006/relationships/themeOverride" Target="../../theme/slide_44/themeOverride5.xml"/></Relationships>
</file>

<file path=ppt/charts/slide_4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5/_rels/chart9.xml.rels><?xml version="1.0" encoding="UTF-8" standalone="yes"?>
<Relationships xmlns="http://schemas.openxmlformats.org/package/2006/relationships"><Relationship Id="rId2" Type="http://schemas.openxmlformats.org/officeDocument/2006/relationships/package" Target="../../embeddings/slide_45/Microsoft_Office_Excel_Worksheet9.xlsx"/><Relationship Id="rId1" Type="http://schemas.openxmlformats.org/officeDocument/2006/relationships/themeOverride" Target="../../theme/slide_45/themeOverride6.xml"/></Relationships>
</file>

<file path=ppt/charts/slide_4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6/_rels/chart10.xml.rels><?xml version="1.0" encoding="UTF-8" standalone="yes"?>
<Relationships xmlns="http://schemas.openxmlformats.org/package/2006/relationships"><Relationship Id="rId2" Type="http://schemas.openxmlformats.org/officeDocument/2006/relationships/package" Target="../../embeddings/slide_46/Microsoft_Office_Excel_Worksheet10.xlsx"/><Relationship Id="rId1" Type="http://schemas.openxmlformats.org/officeDocument/2006/relationships/themeOverride" Target="../../theme/slide_46/themeOverride7.xml"/></Relationships>
</file>

<file path=ppt/charts/slide_4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47/_rels/chart11.xml.rels><?xml version="1.0" encoding="UTF-8" standalone="yes"?>
<Relationships xmlns="http://schemas.openxmlformats.org/package/2006/relationships"><Relationship Id="rId2" Type="http://schemas.openxmlformats.org/officeDocument/2006/relationships/package" Target="../../embeddings/slide_47/Microsoft_Office_Excel_Worksheet11.xlsx"/><Relationship Id="rId1" Type="http://schemas.openxmlformats.org/officeDocument/2006/relationships/themeOverride" Target="../../theme/slide_47/themeOverride8.xml"/></Relationships>
</file>

<file path=ppt/charts/slide_4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drawings/slide_10/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1/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2/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3/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4/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5/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6/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7/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18/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9/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
  <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
  <Relationship Id="rId2" Type="http://schemas.openxmlformats.org/officeDocument/2006/relationships/image" Target="../media/layout_10/image2.pn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2.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2" Type="http://schemas.openxmlformats.org/officeDocument/2006/relationships/image" Target="../media/layout_12/image1.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2" Type="http://schemas.openxmlformats.org/officeDocument/2006/relationships/image" Target="../media/layout_14/image1.png"/>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2" Type="http://schemas.openxmlformats.org/officeDocument/2006/relationships/image" Target="../media/layout_15/image1.png"/>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2" Type="http://schemas.openxmlformats.org/officeDocument/2006/relationships/image" Target="../media/layout_16/image1.png"/>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2" Type="http://schemas.openxmlformats.org/officeDocument/2006/relationships/image" Target="../media/layout_30/image3.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1.png"/>
  <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1.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2" Type="http://schemas.openxmlformats.org/officeDocument/2006/relationships/image" Target="../media/layout_54/image2.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2" Type="http://schemas.openxmlformats.org/officeDocument/2006/relationships/image" Target="../media/layout_57/image1.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2" Type="http://schemas.openxmlformats.org/officeDocument/2006/relationships/image" Target="../media/layout_64/image3.png"/>
  <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algn="ctr">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rmAutofit/>
          </a:bodyPr>
          <a:lstStyle>
            <a:lvl1pPr marL="0" indent="0" algn="ctr">
              <a:spcAft>
                <a:spcPts val="600"/>
              </a:spcAft>
              <a:buNone/>
              <a:defRPr lang="en-GB" sz="16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a:t>
            </a:r>
            <a:r>
              <a:rPr lang="en-GB" dirty="0"/>
              <a:t>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Body)"/>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Body)"/>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Body)"/>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Body)"/>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Body)"/>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Body)"/>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Body)"/>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Body)"/>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Body)"/>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rm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rm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rm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rmAutofit/>
          </a:bodyPr>
          <a:lstStyle>
            <a:lvl1pPr marL="0" indent="0" algn="l">
              <a:buNone/>
              <a:defRPr sz="16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rmAutofit/>
          </a:bodyPr>
          <a:lstStyle>
            <a:lvl1pPr marL="0" indent="0">
              <a:buNone/>
              <a:defRPr sz="16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rmAutofit/>
          </a:bodyPr>
          <a:lstStyle>
            <a:lvl1pPr marL="0" indent="0">
              <a:buNone/>
              <a:defRPr sz="16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rmAutofit/>
          </a:bodyPr>
          <a:lstStyle>
            <a:lvl1pPr marL="0" indent="0">
              <a:buNone/>
              <a:defRPr sz="16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Body)"/>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theme" Target="../theme/theme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7"/>
    <p:sldLayoutId r:id="rId38"/>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0/tag6.xml"/>
  <Relationship Id="rId1" Type="http://schemas.openxmlformats.org/officeDocument/2006/relationships/tags" Target="../tags/slide_10/tag5.xml"/>
  <Relationship Id="rId5" Type="http://schemas.openxmlformats.org/officeDocument/2006/relationships/chart" Target="../charts/slide_10/chart3.xml"/>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1/tag8.xml"/>
  <Relationship Id="rId1" Type="http://schemas.openxmlformats.org/officeDocument/2006/relationships/tags" Target="../tags/slide_11/tag7.xml"/>
  <Relationship Id="rId5" Type="http://schemas.openxmlformats.org/officeDocument/2006/relationships/chart" Target="../charts/slide_11/chart4.xml"/>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2/tag10.xml"/>
  <Relationship Id="rId1" Type="http://schemas.openxmlformats.org/officeDocument/2006/relationships/tags" Target="../tags/slide_12/tag9.xml"/>
  <Relationship Id="rId5" Type="http://schemas.openxmlformats.org/officeDocument/2006/relationships/chart" Target="../charts/slide_12/chart5.xml"/>
  <Relationship Id="rId4" Type="http://schemas.openxmlformats.org/officeDocument/2006/relationships/notesSlide" Target="../notesSlides/notesSlide12.xml"/>
</Relationships>

</file>

<file path=ppt/slides/_rels/slide13.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3/tag12.xml"/>
  <Relationship Id="rId1" Type="http://schemas.openxmlformats.org/officeDocument/2006/relationships/tags" Target="../tags/slide_13/tag11.xml"/>
  <Relationship Id="rId5" Type="http://schemas.openxmlformats.org/officeDocument/2006/relationships/chart" Target="../charts/slide_13/chart6.xml"/>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4/tag14.xml"/>
  <Relationship Id="rId1" Type="http://schemas.openxmlformats.org/officeDocument/2006/relationships/tags" Target="../tags/slide_14/tag13.xml"/>
  <Relationship Id="rId5" Type="http://schemas.openxmlformats.org/officeDocument/2006/relationships/chart" Target="../charts/slide_14/chart7.xml"/>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5/tag16.xml"/>
  <Relationship Id="rId1" Type="http://schemas.openxmlformats.org/officeDocument/2006/relationships/tags" Target="../tags/slide_15/tag15.xml"/>
  <Relationship Id="rId5" Type="http://schemas.openxmlformats.org/officeDocument/2006/relationships/chart" Target="../charts/slide_15/chart8.xml"/>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6/tag18.xml"/>
  <Relationship Id="rId1" Type="http://schemas.openxmlformats.org/officeDocument/2006/relationships/tags" Target="../tags/slide_16/tag17.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7/tag20.xml"/>
  <Relationship Id="rId1" Type="http://schemas.openxmlformats.org/officeDocument/2006/relationships/tags" Target="../tags/slide_17/tag19.xml"/>
  <Relationship Id="rId5" Type="http://schemas.openxmlformats.org/officeDocument/2006/relationships/chart" Target="../charts/slide_17/chart10.xml"/>
  <Relationship Id="rId4" Type="http://schemas.openxmlformats.org/officeDocument/2006/relationships/notesSlide" Target="../notesSlides/notesSlide17.xml"/>
</Relationships>

</file>

<file path=ppt/slides/_rels/slide1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18/tag22.xml"/>
  <Relationship Id="rId1" Type="http://schemas.openxmlformats.org/officeDocument/2006/relationships/tags" Target="../tags/slide_18/tag21.xml"/>
  <Relationship Id="rId5" Type="http://schemas.openxmlformats.org/officeDocument/2006/relationships/chart" Target="../charts/slide_18/chart11.xml"/>
  <Relationship Id="rId4" Type="http://schemas.openxmlformats.org/officeDocument/2006/relationships/notesSlide" Target="../notesSlides/notesSlide18.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33.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2.xml"/>
  <Relationship Id="rId2" Type="http://schemas.openxmlformats.org/officeDocument/2006/relationships/notesSlide" Target="../notesSlides/notesSlide20.xml"/>
  <Relationship Id="rId1" Type="http://schemas.openxmlformats.org/officeDocument/2006/relationships/slideLayout" Target="../slideLayouts/slideLayout13.xml"/>
  <Relationship Id="rId4" Type="http://schemas.openxmlformats.org/officeDocument/2006/relationships/image" Target="../media/slide_20/image5.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3.xml"/>
  <Relationship Id="rId2" Type="http://schemas.openxmlformats.org/officeDocument/2006/relationships/notesSlide" Target="../notesSlides/notesSlide21.xml"/>
  <Relationship Id="rId1" Type="http://schemas.openxmlformats.org/officeDocument/2006/relationships/slideLayout" Target="../slideLayouts/slideLayout13.xml"/>
  <Relationship Id="rId4" Type="http://schemas.openxmlformats.org/officeDocument/2006/relationships/image" Target="../media/slide_21/image6.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4.xml"/>
  <Relationship Id="rId2" Type="http://schemas.openxmlformats.org/officeDocument/2006/relationships/notesSlide" Target="../notesSlides/notesSlide22.xml"/>
  <Relationship Id="rId1" Type="http://schemas.openxmlformats.org/officeDocument/2006/relationships/slideLayout" Target="../slideLayouts/slideLayout13.xml"/>
  <Relationship Id="rId4" Type="http://schemas.openxmlformats.org/officeDocument/2006/relationships/image" Target="../media/slide_22/image7.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5.xml"/>
  <Relationship Id="rId2" Type="http://schemas.openxmlformats.org/officeDocument/2006/relationships/notesSlide" Target="../notesSlides/notesSlide23.xml"/>
  <Relationship Id="rId1" Type="http://schemas.openxmlformats.org/officeDocument/2006/relationships/slideLayout" Target="../slideLayouts/slideLayout13.xml"/>
  <Relationship Id="rId4" Type="http://schemas.openxmlformats.org/officeDocument/2006/relationships/image" Target="../media/slide_23/image8.jpeg"/>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16.xml"/>
  <Relationship Id="rId2" Type="http://schemas.openxmlformats.org/officeDocument/2006/relationships/notesSlide" Target="../notesSlides/notesSlide24.xml"/>
  <Relationship Id="rId1" Type="http://schemas.openxmlformats.org/officeDocument/2006/relationships/slideLayout" Target="../slideLayouts/slideLayout13.xml"/>
  <Relationship Id="rId4" Type="http://schemas.openxmlformats.org/officeDocument/2006/relationships/image" Target="../media/slide_24/image9.jpeg"/>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17.xml"/>
  <Relationship Id="rId2" Type="http://schemas.openxmlformats.org/officeDocument/2006/relationships/notesSlide" Target="../notesSlides/notesSlide25.xml"/>
  <Relationship Id="rId1" Type="http://schemas.openxmlformats.org/officeDocument/2006/relationships/slideLayout" Target="../slideLayouts/slideLayout13.xml"/>
  <Relationship Id="rId4" Type="http://schemas.openxmlformats.org/officeDocument/2006/relationships/image" Target="../media/slide_25/image10.jpeg"/>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18.xml"/>
  <Relationship Id="rId2" Type="http://schemas.openxmlformats.org/officeDocument/2006/relationships/notesSlide" Target="../notesSlides/notesSlide26.xml"/>
  <Relationship Id="rId1" Type="http://schemas.openxmlformats.org/officeDocument/2006/relationships/slideLayout" Target="../slideLayouts/slideLayout13.xml"/>
  <Relationship Id="rId4" Type="http://schemas.openxmlformats.org/officeDocument/2006/relationships/image" Target="../media/slide_26/image11.jpeg"/>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19.xml"/>
  <Relationship Id="rId2" Type="http://schemas.openxmlformats.org/officeDocument/2006/relationships/notesSlide" Target="../notesSlides/notesSlide27.xml"/>
  <Relationship Id="rId1" Type="http://schemas.openxmlformats.org/officeDocument/2006/relationships/slideLayout" Target="../slideLayouts/slideLayout13.xml"/>
  <Relationship Id="rId4" Type="http://schemas.openxmlformats.org/officeDocument/2006/relationships/image" Target="../media/slide_27/image12.jpeg"/>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20.xml"/>
  <Relationship Id="rId2" Type="http://schemas.openxmlformats.org/officeDocument/2006/relationships/notesSlide" Target="../notesSlides/notesSlide28.xml"/>
  <Relationship Id="rId1" Type="http://schemas.openxmlformats.org/officeDocument/2006/relationships/slideLayout" Target="../slideLayouts/slideLayout13.xml"/>
  <Relationship Id="rId4" Type="http://schemas.openxmlformats.org/officeDocument/2006/relationships/image" Target="../media/slide_28/image13.jpeg"/>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21.xml"/>
  <Relationship Id="rId2" Type="http://schemas.openxmlformats.org/officeDocument/2006/relationships/notesSlide" Target="../notesSlides/notesSlide29.xml"/>
  <Relationship Id="rId1" Type="http://schemas.openxmlformats.org/officeDocument/2006/relationships/slideLayout" Target="../slideLayouts/slideLayout13.xml"/>
  <Relationship Id="rId4" Type="http://schemas.openxmlformats.org/officeDocument/2006/relationships/image" Target="../media/slide_29/image14.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22.xml"/>
  <Relationship Id="rId2" Type="http://schemas.openxmlformats.org/officeDocument/2006/relationships/notesSlide" Target="../notesSlides/notesSlide30.xml"/>
  <Relationship Id="rId1" Type="http://schemas.openxmlformats.org/officeDocument/2006/relationships/slideLayout" Target="../slideLayouts/slideLayout13.xml"/>
  <Relationship Id="rId4" Type="http://schemas.openxmlformats.org/officeDocument/2006/relationships/image" Target="../media/slide_30/image15.jpeg"/>
</Relationships>

</file>

<file path=ppt/slides/_rels/slide31.xml.rels><?xml version="1.0" encoding="UTF-8" standalone="yes"?>
<Relationships xmlns="http://schemas.openxmlformats.org/package/2006/relationships">
  <Relationship Id="rId3" Type="http://schemas.openxmlformats.org/officeDocument/2006/relationships/chart" Target="../charts/slide_31/chart23.xml"/>
  <Relationship Id="rId2" Type="http://schemas.openxmlformats.org/officeDocument/2006/relationships/notesSlide" Target="../notesSlides/notesSlide31.xml"/>
  <Relationship Id="rId1" Type="http://schemas.openxmlformats.org/officeDocument/2006/relationships/slideLayout" Target="../slideLayouts/slideLayout13.xml"/>
  <Relationship Id="rId4" Type="http://schemas.openxmlformats.org/officeDocument/2006/relationships/image" Target="../media/slide_31/image16.jpeg"/>
</Relationships>

</file>

<file path=ppt/slides/_rels/slide32.xml.rels><?xml version="1.0" encoding="UTF-8" standalone="yes"?>
<Relationships xmlns="http://schemas.openxmlformats.org/package/2006/relationships">
  <Relationship Id="rId3" Type="http://schemas.openxmlformats.org/officeDocument/2006/relationships/chart" Target="../charts/slide_32/chart24.xml"/>
  <Relationship Id="rId2" Type="http://schemas.openxmlformats.org/officeDocument/2006/relationships/notesSlide" Target="../notesSlides/notesSlide32.xml"/>
  <Relationship Id="rId1" Type="http://schemas.openxmlformats.org/officeDocument/2006/relationships/slideLayout" Target="../slideLayouts/slideLayout13.xml"/>
  <Relationship Id="rId4" Type="http://schemas.openxmlformats.org/officeDocument/2006/relationships/image" Target="../media/slide_32/image17.jpeg"/>
</Relationships>

</file>

<file path=ppt/slides/_rels/slide33.xml.rels><?xml version="1.0" encoding="UTF-8" standalone="yes"?>
<Relationships xmlns="http://schemas.openxmlformats.org/package/2006/relationships">
  <Relationship Id="rId3" Type="http://schemas.openxmlformats.org/officeDocument/2006/relationships/chart" Target="../charts/slide_33/chart25.xml"/>
  <Relationship Id="rId2" Type="http://schemas.openxmlformats.org/officeDocument/2006/relationships/notesSlide" Target="../notesSlides/notesSlide33.xml"/>
  <Relationship Id="rId1" Type="http://schemas.openxmlformats.org/officeDocument/2006/relationships/slideLayout" Target="../slideLayouts/slideLayout13.xml"/>
  <Relationship Id="rId4" Type="http://schemas.openxmlformats.org/officeDocument/2006/relationships/image" Target="../media/slide_33/image18.jpeg"/>
</Relationships>

</file>

<file path=ppt/slides/_rels/slide34.xml.rels><?xml version="1.0" encoding="UTF-8" standalone="yes"?>
<Relationships xmlns="http://schemas.openxmlformats.org/package/2006/relationships">
  <Relationship Id="rId3" Type="http://schemas.openxmlformats.org/officeDocument/2006/relationships/chart" Target="../charts/slide_34/chart26.xml"/>
  <Relationship Id="rId2" Type="http://schemas.openxmlformats.org/officeDocument/2006/relationships/notesSlide" Target="../notesSlides/notesSlide34.xml"/>
  <Relationship Id="rId1" Type="http://schemas.openxmlformats.org/officeDocument/2006/relationships/slideLayout" Target="../slideLayouts/slideLayout13.xml"/>
  <Relationship Id="rId4" Type="http://schemas.openxmlformats.org/officeDocument/2006/relationships/image" Target="../media/slide_34/image19.jpe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
  <Relationship Id="rId3" Type="http://schemas.openxmlformats.org/officeDocument/2006/relationships/image" Target="../media/slide_36/image4.jpeg"/>
  <Relationship Id="rId2" Type="http://schemas.openxmlformats.org/officeDocument/2006/relationships/notesSlide" Target="../notesSlides/notesSlide36.xml"/>
  <Relationship Id="rId1" Type="http://schemas.openxmlformats.org/officeDocument/2006/relationships/slideLayout" Target="../slideLayouts/slideLayout45.xml"/>
</Relationships>

</file>

<file path=ppt/slides/_rels/slide37.xml.rels><?xml version="1.0" encoding="UTF-8" standalone="yes"?>
<Relationships xmlns="http://schemas.openxmlformats.org/package/2006/relationships">
  <Relationship Id="rId3" Type="http://schemas.openxmlformats.org/officeDocument/2006/relationships/chart" Target="../charts/slide_37/chart1.xml"/>
  <Relationship Id="rId2" Type="http://schemas.openxmlformats.org/officeDocument/2006/relationships/notesSlide" Target="../notesSlides/notesSlide37.xml"/>
  <Relationship Id="rId1" Type="http://schemas.openxmlformats.org/officeDocument/2006/relationships/slideLayout" Target="../slideLayouts/slideLayout46.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2.xml"/>
  <Relationship Id="rId2" Type="http://schemas.openxmlformats.org/officeDocument/2006/relationships/notesSlide" Target="../notesSlides/notesSlide38.xml"/>
  <Relationship Id="rId1" Type="http://schemas.openxmlformats.org/officeDocument/2006/relationships/slideLayout" Target="../slideLayouts/slideLayout42.xml"/>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3.xml"/>
  <Relationship Id="rId2" Type="http://schemas.openxmlformats.org/officeDocument/2006/relationships/notesSlide" Target="../notesSlides/notesSlide39.xml"/>
  <Relationship Id="rId1" Type="http://schemas.openxmlformats.org/officeDocument/2006/relationships/slideLayout" Target="../slideLayouts/slideLayout46.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4.xml"/>
  <Relationship Id="rId2" Type="http://schemas.openxmlformats.org/officeDocument/2006/relationships/notesSlide" Target="../notesSlides/notesSlide40.xml"/>
  <Relationship Id="rId1" Type="http://schemas.openxmlformats.org/officeDocument/2006/relationships/slideLayout" Target="../slideLayouts/slideLayout42.xml"/>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5.xml"/>
  <Relationship Id="rId2" Type="http://schemas.openxmlformats.org/officeDocument/2006/relationships/notesSlide" Target="../notesSlides/notesSlide41.xml"/>
  <Relationship Id="rId1" Type="http://schemas.openxmlformats.org/officeDocument/2006/relationships/slideLayout" Target="../slideLayouts/slideLayout42.xml"/>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6.xml"/>
  <Relationship Id="rId2" Type="http://schemas.openxmlformats.org/officeDocument/2006/relationships/notesSlide" Target="../notesSlides/notesSlide42.xml"/>
  <Relationship Id="rId1" Type="http://schemas.openxmlformats.org/officeDocument/2006/relationships/slideLayout" Target="../slideLayouts/slideLayout42.xml"/>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7.xml"/>
  <Relationship Id="rId2" Type="http://schemas.openxmlformats.org/officeDocument/2006/relationships/notesSlide" Target="../notesSlides/notesSlide43.xml"/>
  <Relationship Id="rId1" Type="http://schemas.openxmlformats.org/officeDocument/2006/relationships/slideLayout" Target="../slideLayouts/slideLayout42.xml"/>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8.xml"/>
  <Relationship Id="rId2" Type="http://schemas.openxmlformats.org/officeDocument/2006/relationships/notesSlide" Target="../notesSlides/notesSlide44.xml"/>
  <Relationship Id="rId1" Type="http://schemas.openxmlformats.org/officeDocument/2006/relationships/slideLayout" Target="../slideLayouts/slideLayout46.xml"/>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9.xml"/>
  <Relationship Id="rId2" Type="http://schemas.openxmlformats.org/officeDocument/2006/relationships/notesSlide" Target="../notesSlides/notesSlide45.xml"/>
  <Relationship Id="rId1" Type="http://schemas.openxmlformats.org/officeDocument/2006/relationships/slideLayout" Target="../slideLayouts/slideLayout42.xml"/>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10.xml"/>
  <Relationship Id="rId2" Type="http://schemas.openxmlformats.org/officeDocument/2006/relationships/notesSlide" Target="../notesSlides/notesSlide46.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11.xml"/>
  <Relationship Id="rId2" Type="http://schemas.openxmlformats.org/officeDocument/2006/relationships/notesSlide" Target="../notesSlides/notesSlide47.xml"/>
  <Relationship Id="rId1" Type="http://schemas.openxmlformats.org/officeDocument/2006/relationships/slideLayout" Target="../slideLayouts/slideLayout42.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image4.jpe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slideLayout" Target="../slideLayouts/slideLayout13.xml"/>
  <Relationship Id="rId2" Type="http://schemas.openxmlformats.org/officeDocument/2006/relationships/tags" Target="../tags/slide_9/tag4.xml"/>
  <Relationship Id="rId1" Type="http://schemas.openxmlformats.org/officeDocument/2006/relationships/tags" Target="../tags/slide_9/tag3.xml"/>
  <Relationship Id="rId5" Type="http://schemas.openxmlformats.org/officeDocument/2006/relationships/chart" Target="../charts/slide_9/chart2.xml"/>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normAutofit fontScale="78760"/>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254000" y="1651000"/>
            <a:ext cx="8509000" cy="45466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a:bodyPr>
          <a:lstStyle/>
          <a:p>
            <a:r>
              <a:rPr lang="en-GB" dirty="0"/>
              <a:t>Lorem Ipsum Dolor Sit Amet</a:t>
            </a:r>
          </a:p>
        </p:txBody>
      </p:sp>
      <p:sp>
        <p:nvSpPr>
          <p:cNvPr id="4" name="Text Placeholder 3"/>
          <p:cNvSpPr>
            <a:spLocks noGrp="1"/>
          </p:cNvSpPr>
          <p:nvPr>
            <p:ph type="body" sz="quarter" idx="11"/>
          </p:nvPr>
        </p:nvSpPr>
        <p:spPr/>
        <p:txBody>
          <a:bodyPr>
            <a:normAutofit/>
          </a:bodyPr>
          <a:lstStyle/>
          <a:p>
            <a:r>
              <a:rPr lang="en-GB" dirty="0"/>
              <a:t>Lorem Ipsum Dolor Consec</a:t>
            </a:r>
          </a:p>
        </p:txBody>
      </p:sp>
      <p:sp>
        <p:nvSpPr>
          <p:cNvPr id="5" name="Text Placeholder 4"/>
          <p:cNvSpPr>
            <a:spLocks noGrp="1"/>
          </p:cNvSpPr>
          <p:nvPr>
            <p:ph type="body" sz="quarter" idx="13"/>
          </p:nvPr>
        </p:nvSpPr>
        <p:spPr/>
        <p:txBody>
          <a:bodyPr>
            <a:normAutofit/>
          </a:bodyPr>
          <a:lstStyle/>
          <a:p>
            <a:r>
              <a:rPr lang="en-GB" dirty="0"/>
              <a:t>Consectetur Adipiscing</a:t>
            </a:r>
          </a:p>
        </p:txBody>
      </p:sp>
      <p:sp>
        <p:nvSpPr>
          <p:cNvPr id="6" name="Text Placeholder 5"/>
          <p:cNvSpPr>
            <a:spLocks noGrp="1"/>
          </p:cNvSpPr>
          <p:nvPr>
            <p:ph type="body" sz="quarter" idx="15"/>
          </p:nvPr>
        </p:nvSpPr>
        <p:spPr/>
        <p:txBody>
          <a:bodyPr>
            <a:normAutofit/>
          </a:bodyPr>
          <a:lstStyle/>
          <a:p>
            <a:r>
              <a:rPr lang="en-GB" dirty="0"/>
              <a:t>Pariatur Consectetur</a:t>
            </a:r>
          </a:p>
        </p:txBody>
      </p:sp>
      <p:sp>
        <p:nvSpPr>
          <p:cNvPr id="7" name="Text Placeholder 6"/>
          <p:cNvSpPr>
            <a:spLocks noGrp="1"/>
          </p:cNvSpPr>
          <p:nvPr>
            <p:ph type="body" sz="quarter" idx="17"/>
          </p:nvPr>
        </p:nvSpPr>
        <p:spPr/>
        <p:txBody>
          <a:bodyPr>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normAutofit fontScale="91990"/>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normAutofit fontScale="99430"/>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normAutofit/>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normAutofit/>
          </a:bodyPr>
          <a:lstStyle/>
          <a:p>
            <a:r>
              <a:rPr lang="en-GB" dirty="0"/>
              <a:t>in 5 years</a:t>
            </a:r>
          </a:p>
        </p:txBody>
      </p:sp>
      <p:sp>
        <p:nvSpPr>
          <p:cNvPr id="7" name="Text Placeholder 6"/>
          <p:cNvSpPr>
            <a:spLocks noGrp="1"/>
          </p:cNvSpPr>
          <p:nvPr>
            <p:ph type="body" sz="quarter" idx="24"/>
          </p:nvPr>
        </p:nvSpPr>
        <p:spPr/>
        <p:txBody>
          <a:bodyPr>
            <a:normAutofit fontScale="74150"/>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normAutofit fontScale="91200"/>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normAutofit fontScale="100000"/>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normAutofit fontScale="65900"/>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normAutofit fontScale="79100"/>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normAutofit fontScale="81850"/>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normAutofit fontScale="74700"/>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normAutofit fontScale="91750"/>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normAutofit fontScale="82400"/>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tags/slide_10/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0/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1/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2/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3/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4/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5/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7/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8/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9/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4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4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Words>55</Words>
  <Application>Microsoft Office PowerPoint</Application>
  <PresentationFormat>On-screen Show (4:3)</PresentationFormat>
  <Paragraphs>25</Paragraphs>
  <Slides>47</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47"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Dominic Harrison</dc:creator>
  <cp:lastModifiedBy>DELL</cp:lastModifiedBy>
  <cp:revision>20</cp:revision>
  <dcterms:created xsi:type="dcterms:W3CDTF">2016-08-16T13:45:38Z</dcterms:created>
  <dcterms:modified xsi:type="dcterms:W3CDTF">2016-11-17T09:00:31Z</dcterms:modified>
</cp:coreProperties>
</file>